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18 REPOSITORY UPLOAD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Repository README — Graphic Designing Mastery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18 REPOSITORY UPLOAD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What This Repository Contains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This folder is the complete, self-contained course package for "Graphic Designing Mastery — Beginner to Pro with CorelDRAW in 30 Days": 30...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18 REPOSITORY UPLOAD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Folder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` Graphic-Designing-Mastery/ ├── 00-START-HERE/ Start here: course overview, requirements, │ learning outcomes, software installation...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18 REPOSITORY UPLOAD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How the Course Is Organized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One folder per day inside each module folder (Day-01 … Day-30). Each day folder contains: Lesson-Notes.md, Step-by-Step-Tutorial.md, Video-Script.md,...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8 modules (M02–M09): Design Fundamentals → Color and Typography → CorelDRAW Mastery → Logo and Vector Design → Social Media Design → Print Design →...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Grade weights: exercises 20%, module assignments 25%, projects 30%, final portfolio 25%. Pass mark: 60%.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Certificate: ARTTECHES course completion certificate — not externally accredited (see 16-CERTIFICATION/).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Machine-readable indexes: 18-REPOSITORY-UPLOAD/Course-Metadata.json (course facts), Folder-Manifest.json (folder list), Lesson-Index.json (all 30...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18 REPOSITORY UPLOAD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For Site Uploaders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Read 18-REPOSITORY-UPLOAD/Upload-Instructions.md before uploading anything to artteches.com.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Key rule: Answer-Keys stay instructor-only — never publish them at a public URL.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