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Day-21 — Answer Key: Business Cards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Correct answers with explanations.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  •  1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Answer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800" b="0">
                <a:solidFill>
                  <a:srgbClr val="5A6476"/>
                </a:solidFill>
                <a:latin typeface="Calibri"/>
              </a:defRPr>
            </a:pPr>
            <a:r>
              <a:t>What is the standard business card size, and what page size should you set in CorelDRAW when using 3 mm bleed?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11091672" cy="13716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880360"/>
            <a:ext cx="1049731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100" b="1">
                <a:solidFill>
                  <a:srgbClr val="172033"/>
                </a:solidFill>
                <a:latin typeface="Calibri"/>
              </a:defRPr>
            </a:pPr>
            <a:r>
              <a:t>✓  Standard card is 3.5 × 2 in (89 × 51 mm); adding 3 mm bleed on each side gives a 95 × 57 mm working page.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  •  2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Answer 2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800" b="0">
                <a:solidFill>
                  <a:srgbClr val="5A6476"/>
                </a:solidFill>
                <a:latin typeface="Calibri"/>
              </a:defRPr>
            </a:pPr>
            <a:r>
              <a:t>Where must text and logos be placed relative to the trim edge?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11091672" cy="13716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880360"/>
            <a:ext cx="1049731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100" b="1">
                <a:solidFill>
                  <a:srgbClr val="172033"/>
                </a:solidFill>
                <a:latin typeface="Calibri"/>
              </a:defRPr>
            </a:pPr>
            <a:r>
              <a:t>✓  Important content stays at least 5 mm inside the trim edge (the safe area) so a slight cutting shift never slices text or logos.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  •  3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Answer 3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800" b="0">
                <a:solidFill>
                  <a:srgbClr val="5A6476"/>
                </a:solidFill>
                <a:latin typeface="Calibri"/>
              </a:defRPr>
            </a:pPr>
            <a:r>
              <a:t>Why should a business card be designed in CMYK instead of RGB?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11091672" cy="13716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880360"/>
            <a:ext cx="1049731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100" b="1">
                <a:solidFill>
                  <a:srgbClr val="172033"/>
                </a:solidFill>
                <a:latin typeface="Calibri"/>
              </a:defRPr>
            </a:pPr>
            <a:r>
              <a:t>✓  Printers print with CMYK ink, so designing in CMYK shows colors close to the final printed result; RGB screen colors often print dull or wrong.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  •  4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Answer 4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800" b="0">
                <a:solidFill>
                  <a:srgbClr val="5A6476"/>
                </a:solidFill>
                <a:latin typeface="Calibri"/>
              </a:defRPr>
            </a:pPr>
            <a:r>
              <a:t>A client sends their logo as a 72 dpi JPG and wants it 40 mm wide on the card. What is the correct response?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11091672" cy="13716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880360"/>
            <a:ext cx="1049731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100" b="1">
                <a:solidFill>
                  <a:srgbClr val="172033"/>
                </a:solidFill>
                <a:latin typeface="Calibri"/>
              </a:defRPr>
            </a:pPr>
            <a:r>
              <a:t>✓  A 72 dpi image will look blurry in print; request a vector file or a 300 dpi image sized for print.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  •  5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Answer 5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37360"/>
            <a:ext cx="11091672" cy="13716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109728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20240"/>
            <a:ext cx="1049731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100" b="1">
                <a:solidFill>
                  <a:srgbClr val="172033"/>
                </a:solidFill>
                <a:latin typeface="Calibri"/>
              </a:defRPr>
            </a:pPr>
            <a:r>
              <a:t>✓  The front carries identity — logo, business name, tagline — to impress and be remembered. The back carries information — person, title, phone, email, address — so the client can make contact easily.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Answers Reviewed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Every mistake is a lesson — revisit the topic.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Instructors: keep this file separate from quizzes.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