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DAY 17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Day-17 — Video Script: Social Media Post Design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443484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  <a:defRPr sz="1800" b="0">
                <a:solidFill>
                  <a:srgbClr val="FFFFFF"/>
                </a:solidFill>
                <a:latin typeface="Calibri"/>
              </a:defRPr>
            </a:pPr>
            <a:r>
              <a:t>Follow scene by scene — narration plus screen cues.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0:00 — INTRO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“Welcome to Day 17 — and to a brand-new module: Social Media Design. This is where designers earn their most frequent work: daily posts for real businesses. Today you'll learn the complete formula for a scroll-stopping Instagram and Facebook post: the right document setup, the headline-plus-visual-plus-CTA structure, brand consistency, and perfect export. Let's design one together.”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1:00 — SCREEN: new document dialog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“Setup first — get this wrong and everything downstream suffers. File, New. Units: pixels. Width 1080, height 1080. Color mode: RGB — screens speak RGB; CMYK is for print. This square is the native language of the Instagram and Facebook feed.”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Create the document; show the size readout.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2:30 — SCREEN: background + guidelines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“Background: double-click the Rectangle Tool — instant full-page rectangle. F11, Fountain Fill — a warm cream-to-orange gradient for our tea shop. Now guidelines: drag from the rulers to 360 and 720 pixels — a rule-of-thirds grid. Great layouts are built on invisible structure.”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Fill background, drag guidelines.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5:00 — SCREEN: headline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“The headline — three to seven words that stop the scroll. Text Tool: 'BUY 1 GET 1 FREE'. Bold, rounded, dark brown, huge. Center it with the Align docker. Read it at arm's length: instant, right? If your headline needs more than two seconds, rewrite it.”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Set and center the headline.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7:30 — SCREEN: PowerClip demo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“The visual — one strong focal point, never a collage. I import a tea-cup photo, draw a circle, then Object, PowerClip, Place Inside Frame — click the circle. The photo sits perfectly inside. Right-click, Edit Contents to reposition. A soft drop shadow lifts it off the background. Depth in ten seconds.”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PowerClip live, adjust, add shadow.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11:00 — SCREEN: support line + CTA button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“Support line — small, under eight words: 'This weekend only — all teas.' Now the CTA — the money element. Rounded rectangle, deep orange, white bold text: 'VISIT TODAY'. Center the text on the button with the Align docker. One CTA per post — always. Two CTAs means zero clicks.”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Build the button; group it.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14:30 — SCREEN: brand mark + review at 100%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“Small brand mark in the corner — quiet, not competing. Now the honesty check: View, Zoom, one hundred percent — actual pixels. Squint test: does the headline pop? Three-second test: show it to someone — can they repeat the offer and the action? Mine passes.”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Zoom to 100%, review.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17:00 — SCREEN: export dialog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“Export: Control+E, PNG, RGB, 1080 by 1080. Name it properly: brand, topic, format. Open the PNG — exactly 1080 square, text razor sharp. That's a finished, client-ready post.”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Export and verify the file.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19:00 — SCREEN: recap slide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“Recap the formula: 1080-by-1080 RGB setup. Headline — three to seven words. One strong visual. One CTA button. Brand colors, max two fonts. White space is your friend. Export PNG at full size. Your assignment: two original Cuppa Joy posts — a flavor launch and a loyalty offer — related but not identical. Tomorrow: carousels — turning one post into a five-slide story that keeps people swiping. See you on Day 18.”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Title card with assignment summary.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1">
                <a:solidFill>
                  <a:srgbClr val="FF6B1A"/>
                </a:solidFill>
                <a:latin typeface="Calibri"/>
              </a:defRPr>
            </a:pPr>
            <a:r>
              <a:t>DAY 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Script Complete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2880360"/>
            <a:ext cx="182880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3291840"/>
            <a:ext cx="104241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Record each scene in order.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Speak the narration, perform the screen cue.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Keep the learner watching — show, don't just tell.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