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8-Point Star 3"/>
          <p:cNvSpPr/>
          <p:nvPr/>
        </p:nvSpPr>
        <p:spPr>
          <a:xfrm>
            <a:off x="10881360" y="502920"/>
            <a:ext cx="777240" cy="777240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0378440" y="777240"/>
            <a:ext cx="384048" cy="384048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475720" y="1234440"/>
            <a:ext cx="274320" cy="274320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0104120" y="1417320"/>
            <a:ext cx="219456" cy="219456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4008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400" b="1">
                <a:solidFill>
                  <a:srgbClr val="E8C766"/>
                </a:solidFill>
                <a:latin typeface="Calibri"/>
              </a:defRPr>
            </a:pPr>
            <a:r>
              <a:t>ARTTECHES NEXUS  •  GRAPHIC DESIGNING MASTERY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32588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600" b="1">
                <a:solidFill>
                  <a:srgbClr val="FF6B1A"/>
                </a:solidFill>
                <a:latin typeface="Calibri"/>
              </a:defRPr>
            </a:pPr>
            <a:r>
              <a:t>DAY 28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1828800"/>
            <a:ext cx="1005840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Day 28 — Video Script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4160520"/>
            <a:ext cx="201168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4434840"/>
            <a:ext cx="100584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  <a:defRPr sz="1800" b="0">
                <a:solidFill>
                  <a:srgbClr val="FFFFFF"/>
                </a:solidFill>
                <a:latin typeface="Calibri"/>
              </a:defRPr>
            </a:pPr>
            <a:r>
              <a:t>Follow scene by scene — narration plus screen cues.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598932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0">
                <a:solidFill>
                  <a:srgbClr val="FFFFFF"/>
                </a:solidFill>
                <a:latin typeface="Calibri"/>
              </a:defRPr>
            </a:pPr>
            <a:r>
              <a:t>Instructor: Ali Akbar Shah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0:00 — INTRO, camera on instructor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“"Assalam-o-Alaikum! Day 28. Yesterday you built systems; today you build the thing that gets you hired: your portfolio. Remember — six excellent pieces beat thirty average ones. Let me show you how the pros do it."”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0:45 — SCREEN: two portfolio grids side by side — 30 random...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“"Which designer would you hire? The one with thirty random exercises, or the one with seven stunning projects? Clients decide in under sixty seconds. Curation IS the skill."”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1:45 — SCREEN: file folder of course work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“"Step one: selection. Gather everything you made in this course. First pass — the three-second test. Look, decide: keep or cut. Hesitation means cut. Be ruthless; your portfolio is a film, and you are the editor."”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3:00 — SCREEN: shortlist document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“"Second pass — the 'more of this?' test. Ask: do I want clients hiring me for THIS? If you hate wedding cards, don't show them, or you'll drown in wedding cards. Aim for six to eight pieces, strongest first."”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4:15 — SCREEN: a bare flyer image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“"Now — a case study. This flyer alone is just a pretty image. Watch it become proof of skill with three acts: problem, process, result."”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5:00 — SCREEN: case study page 2, 'Problem'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“"Act one — the problem. Who needed it, what was wrong before. Three to four short lines. Even for fictional briefs — label it 'concept project, fictional brief'. Honesty from line one."”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6:00 — SCREEN: case study page 3, 'Process' — sketches and...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“"Act two — the process. This is what clients LOVE. Show the rejected directions. 'Concept A — rejected: too complex at small sizes.' This proves you think, not just decorate." *[CUE: highlight one rejected concept; narrator explains the rejection reason]*”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7:30 — SCREEN: case study page 4, construction/grid diagram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“"Show your method — the grid, the safe area, the hierarchy. Ten seconds of diagram, and the client thinks 'this person is professional.'"”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8:30 — SCREEN: case study pages 5–6, finals + deliverables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“"Act three — the result. Final pieces, large and clean. Then a deliverables list: what files, what formats. End with your name and contact."”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9:30 — SCREEN: behance.net, new project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“"Now Behance — free, and it's where clients search. Upload in story order: cover, problem, process, finals, details. First line of the description states honestly: concept, client, or course project. Tag correctly — 'CorelDRAW', 'Logo Design', 'Branding'. Tags are how clients FIND you."”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10:45 — SCREEN: cover crop demo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“"Choose your cover crop carefully — shrink the browser. Still readable? Still attractive? That's your thumbnail competing against thousands."”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11:30 — SCREEN: honesty checklist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“"Final rule, and it's non-negotiable: label everything honestly. No fake testimonials. No invented sales numbers. No stolen work. One discovered lie ends a freelance career before it starts. Concept work, labeled honestly, impresses more than fake client work."”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12:30 — OUTRO, camera on instructor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“"Assignment: finalize your six-to-eight shortlist and build one complete case study. Tomorrow — Day 29 — freelancing: profiles, proposals, and pricing. Your portfolio is the weapon; tomorrow you learn where to aim it. Allah Hafiz!"”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1">
                <a:solidFill>
                  <a:srgbClr val="FF6B1A"/>
                </a:solidFill>
                <a:latin typeface="Calibri"/>
              </a:defRPr>
            </a:pPr>
            <a:r>
              <a:t>DAY 28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002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Script Complete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2880360"/>
            <a:ext cx="182880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3291840"/>
            <a:ext cx="1042416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Record each scene in order.</a:t>
            </a:r>
          </a:p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Speak the narration, perform the screen cue.</a:t>
            </a:r>
          </a:p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Keep the learner watching — show, don't just tell.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