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Day-23 — Video Script: Brochures, Letterheads &amp; Print-Ready PDF...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I am Ali Akbar Shah — Day 23. You can now design cards and flyers. Today: the trifold brochure — six panels and a fold order that punishes guessing — plus the letterhead, and the full professional export: CMYK check, 300 dpi, PDF/X, and a preflight checklist you will use on every print job of your career."”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Hold a real folded trifold brochure to camera;...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2:30 — THE PANEL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“"Look at this brochure. Outside, left to right: inside flap — this tucks in; back cover; front cover — the right panel. Inside: three panels, one story. And the panel that folds inside is 2 millimeters narrower — 97, not 99 — so it closes flat. Write this map down; it is the most-memorized diagram in print design."”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Draw the panel map on screen; label OUTSIDE:...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6:00 — SETUP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“"New document, landscape A4 plus bleed: 303 by 216. Trim rectangle 297 by 210, press P. Rulers on — View &gt; Rulers — drag guides to 97 and 197 millimeters. Label the panels on a locked guides layer. Five millimeters clear of every fold — text never crosses a crease."”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the setup live.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9:30 — OUTSIDE DESIGN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“"Front cover, right panel: full-bleed photo — File &gt; Import — check Bitmaps &gt; Resample, 300 dpi. Brown overlay with the Transparency tool, white logo and name, 24 point. Back cover, middle: contact info — this side shows when the brochure lies face-down. Inside flap: 'Our Story', three teaser lines. Align each panel's content with Object &gt; Align and Distribute."”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Design the outside live, panel by panel.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15:00 — INSIDE + LETTERHEAD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“"Layout &gt; Insert Page: the inside — three equal panels, one flowing menu. Headings 14 point, items 11 bold, descriptions 8 point. Then page 3: the letterhead. A4 portrait. Logo and name top-left, contact top-right, thin gold rule, footer centered — and the middle stays EMPTY. A letterhead never fights the letter."”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inside + letterhead.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20:00 — CMYK + DPI AUDIT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“"Before export, the audit. Every object: select, F11 — is it CMYK? Web graphics sneak in as RGB; convert or replace them. Every photo: Bitmaps &gt; Resample — 300 dpi at print size? Fix failures now."”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Run F11 and Resample checks live.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23:00 — PDF/X EXPORT + PREFLIGHT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“"File &gt; Publish to PDF. Choose a PDF/X preset — 1a or X-3, whichever your print shop prefers. Prepress tab: 3 millimeter bleed on. Export all pages. Then preflight: File &gt; Print &gt; Preflight tab in versions that have it — plus our manual 10-point checklist in Lesson-Notes. Open the PDF at 100 percent. Panel order right? Spelling right? Then — and only then — send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Export dialog; checklist on screen; finished...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27:00 — CLOSE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“"Assignment: a trifold plus letterhead for the fictional Little Roots School — one PDF/X file, preflight 10 out of 10. Tomorrow we start Module 8, Brand Identity Design: reading a client brief and building moodboards.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