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Day-18 — Video Script: Carousel Design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0:00 — INTRO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“Welcome to Day 18. Yesterday you mastered the single post. Today: the carousel — five swipeable slides, one story, and some of the highest engagement on Instagram and Facebook. You'll learn the storytelling arc, the one-template method, swipe hooks that keep thumbs moving, and the numbered export sequence. Let's build one.”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1:00 — SCREEN: paper plan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“Every carousel starts on paper — never in the software. I write my five-slide arc: Slide 1, the hook: '5 TEA MISTAKES You're Making.' Slide 2, the problem. Slides 3 and 4, the value — real tips. Slide 5, the CTA. Notice: the hook's only job is earning the swipe. I spend forty percent of my effort on slide 1.”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Show the handwritten arc.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3:30 — SCREEN: building the template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“New document: 1080 by 1080, RGB. Cream gradient background. Eighty-pixel margin guides — nothing important crosses these. Bottom-left: logo. Bottom-right: a 'Swipe' pill. Top-right: '1/5'. This furniture will appear on every slide — it's what makes five designs feel like one.”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Build the template live.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7:00 — SCREEN: hook slide design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“Now the hook slide — the loudest slide in the set. Huge bold headline: '5 TEA MISTAKES' — 'You're Making' underneath in orange. One simple vector teapot icon. Three-second test: can a stranger get the promise instantly? Yes. That's a hook.”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Design slide 1.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10:00 — SCREEN: duplicating pages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“Here's the pro move: I do NOT design four more slides from scratch. Object Manager, Pages, right-click, Duplicate Page — four times. Five identical pages. Now I just swap content: slide 2 gets 'MISTAKE #1' and the kettle icon… slide 3, 'MISTAKE #2'… the template — fonts, margins, furniture — never changes. Only content changes.”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Duplicate pages; fill slides 2–4 live (time-lapse friendly).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15:00 — SCREEN: CTA slide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“Slide 5 — the payoff. Deeper orange background: this slide should feel like an arrival. 'BREW IT RIGHT' — 'Visit Cuppa Joy this week.' One CTA button: 'FIND YOUR TEA'. Notice what's gone: the Swipe pill — there's nothing left to swipe to. And the logo gets bigger. End with one clear action, always.”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Design slide 5.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18:00 — SCREEN: flip-through + export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“Flip-through check: one, two, three, four, five — same fonts, same margins, numbers sequential, hooks on slides one through four. Now export: Control+E, PNG, 1080 square — and name them with zero-padded numbers: dash-01 through dash-05. Sorted by name, they upload in perfect story order. Save the CDR with all five pages.”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Flip through; export the sequence; show the sorted folder.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21:30 — WRAP-UP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“Recap: plan the arc on paper — hook, problem, value, value, CTA. Build one template, duplicate pages, swap content. One idea per slide. Swipe hooks everywhere: pills, numbering, forward-pull phrases. Numbered PNG exports, zero-padded. Your assignment: a five-slide carousel for Cuppa Joy's Evening Chai Club. Tomorrow: YouTube — thumbnails that get clicked and banners that frame a channel. See you on Day 19.”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Title card with assignment summary.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