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 27 — Video Script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INTRO, camera on instructor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“"Assalam-o-Alaikum! Welcome to Day 27. Today we stop working like beginners and start working like a studio. Three systems: templates, file organization, and a quality-control checklist. By the end, no file will ever leave your computer unchecked again."”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0:45 — SCREEN: messy desktop with files named final-FINAL2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“"Look at this — every designer has done this. 'final', 'final2', 'FINAL-really'. This is how files get lost and wrong versions get printed. Today we fix it forever."”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1:30 — SCREEN: CorelDRAW, new document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“"First, templates. A template is a starting document you reuse. I'll build a business card template: 90 by 50 millimeters, plus 3 millimeter bleed on each side — so 96 by 56. Color mode: CMYK, because this is for print."”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2:30 — SCREEN: drawing guides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“"Now guides: outer rectangle is the bleed edge, middle is the trim line where the cutter cuts, inner is the safe area — keep all text inside it."”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3:30 — SCREEN: Object Manager docker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“"Open the Object Manager — Window, Dockers, Object Manager. Four layers: Text, Graphics, Background, Guides. Lock the Guides layer." *[CUE: zoom on layer names; narrator reads each layer's purpose]*”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4:30 — SCREEN: color palette, placeholders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“"Load your brand colors as named swatches. Add placeholder text — 'Your Name', phone number — and a 'LOGO HERE' spot. This is a mold, not the final product."”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5:30 — SCREEN: File &gt; Save as Template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“"File, Save as Template. Name it clearly: BusinessCard_90x50mm_3mmBleed. Close it. The template stays clean forever."”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6:15 — SCREEN: New from Template, then immediate Save 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“"Golden rule: when you start a real job, open the template — then IMMEDIATELY File, Save As, with a proper name. Watch: 2026-10-29_SunriseBakery_Card_v01. Date, client, item, version. That is the naming system."”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7:30 — SCREEN: file explorer, folder structure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“"Every project gets one folder, same sub-folders every time: 01_Source, 02_Assets, 03_Fonts, 04_Exports, 05_Revisions, and a Brief.txt with the requirements and a change log. v01, v02, v03 — every change is a new version. Never overwrite."”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8:45 — SCREEN: QC checklist graphic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“"Now the QC checklist — run this before ANY file leaves your computer. One: spelling — read every word twice. Two: alignment — use the Align docker, nothing 'almost' centered. Three: bleed — background past the trim edge. Four: color mode — CMYK for print, RGB for screen. Five: image links — no broken images. Six: fonts — keep an editable backup, convert a COPY to curves for print. Seven: resolution — 300 dpi at print size. Eight: export settings — right PDF preset, right folder."”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10:30 — SCREEN: live QC demo on the flyer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“"Let me run it live on this flyer. Spelling — check. Alignment — select, align center — check. Bleed — background reaches the edge — check..." *[CUE: narrator performs each check visibly, ticking them off]*”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12:00 — SCREEN: clean Object Manager, ReadMe note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“"Last: handoff. Clean source files — delete hidden garbage, name your layers, and include a short ReadMe: fonts used, color values, how to edit. That is respect for the next person."”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13:00 — OUTRO, camera on instructor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“"Your assignment: build three templates of your own and write your personal QC checklist. From today, no unchecked file leaves your machine. Tomorrow — Day 28 — we turn your best work into a portfolio. Allah Hafiz!"”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