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Day-19 — Video Script: YouTube Thumbnails &amp; Banners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“Welcome to Day 19. On YouTube, nobody watches a video they don't click — and the thumbnail earns the click. Today you'll design thumbnails that survive the postage-stamp test and channel banners that frame a brand on every screen. Two canvases, two disciplines, one goal: get clicked, look professional.”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YouTube feed mockup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“Look at any YouTube feed. Dozens of thumbnails fighting side by side, most viewed on a phone. Your design has a fraction of a second. That's why thumbnails follow strict rules — and rule one is size: 1280 by 720 pixels, sixteen by nine.”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Show a feed screenshot-style mock; highlight thumbnail sizes.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2:30 — SCREEN: new 1280×720 document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“File, New: 1280 by 720, RGB. Dark brown gradient background — thumbnails need drama and contrast. Now the focal point: one steaming cup, large, on the left thirds intersection. One focal point — two is zero.”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background; place the cup photo.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6:00 — SCREEN: adding headline text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“Rule two: the three-word headline. 'PERFECT CHAI' — two words, extra bold, warm yellow, enormous. The video title already says '5-Minute Masala Chai' — the thumbnail just delivers the punch. Thin fonts die here; only extra-bold survives.”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Set the headline; add shadow/outline for pop.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9:00 — SCREEN: zooming out to 12%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“Now the test that matters most: zoom to twelve percent. This is what a phone feed sees. Can you read it? Can you tell what it is? Mine passes. If yours fails, the fix is always the same: bigger text, stronger contrast, simpler composition. Never ship a thumbnail that fails this test.”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Zoom out live; show pass/fail comparison.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12:00 — SCREEN: export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“Export: Control+E, PNG, 1280 by 720, and check the file stays under two megabytes — that's YouTube's upload limit. Done: an upload-ready thumbnail.”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Export and verify.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13:30 — SCREEN: new 2560×1440 document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“Part two: the channel banner. New document: 2560 by 1440. But here's the catch — YouTube crops the edges differently on TV, desktop, tablet, and phone. Only the center 1546 by 423 pixels is guaranteed visible. So I draw that rectangle, centered, as my guide. Everything important lives inside it. The edges are decoration only.”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Create document; draw and center the safe-area guide.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17:00 — SCREEN: banner content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“Inside the safe area: 'CUPPA JOY' — big and bold. 'Tea Recipes Every Friday' — the schedule, so viewers know what to expect. Small logo. Outside: soft steam swirls bleeding off the edges — pretty, but nothing we'd miss on a phone. Delete the guide, export at 2560 by 1440.”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banner; remove guide; export.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20:30 — SCREEN: phone-crop check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“Final honesty check: crop it to phone width mentally — all the key text survives because we respected the safe area. That's the whole discipline.”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Demonstrate the crop.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22:00 — WRAP-UP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“Recap: thumbnails — 1280 by 720, one focal point, three words max, extra-bold, and the twelve-percent legibility test. Banners — 2560 by 1440, everything critical inside the 1546-by-423 safe area. Your assignment: three thumbnails in one channel template plus a matching banner for Cuppa Joy. Tomorrow: the final social module day — ad creatives, CTA buttons, and export specs for every platform. See you on Day 20.”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Title card with assignment summary.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