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DAY 21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Day-21 — Resources: Business Cards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Real, lawful resources only.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All links were valid public pages at the time of writing; if one moves, search the site name.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Official software help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CorelDRAW Help &amp; Tutorials — https://www.coreldraw.com/en/learn/ — official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CorelDRAW YouTube channel — https://www.youtube.com/@coreldraw — official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Inkscape documentation — https://inkscape.org/learn/ — free alternative;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Print knowledge (free)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"Bleed, trim and safe area" explained — search these three terms on any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ISO 216 paper sizes (A-series) — https://en.wikipedia.org/wiki/ISO_216 —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Pocket Pal: A Graphic Arts Production Handbook* (book, published by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Color &amp; typography (free, lawful)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Google Fonts — https://fonts.google.com/ — free fonts with clear licenses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Adobe Color — https://color.adobe.com/ — build and check palettes (convert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Coolors — https://coolors.co/ — palette generator; always re-enter colors 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Practice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Re-draw 3 real business cards you own (as practice only — do not copy 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