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Day-21 — Video Script: Business Cards (180-min lesson)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Follow scene by scene — narration plus screen cues.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0:00 — INTRO, face cam or title slide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“"Assalam-o-Alaikum! Welcome to Day 21 of Graphic Designing Mastery. I am Ali Akbar Shah. Today we enter the world of print design — and we start with the smallest, most common print job in the world: the business card. By the end of today, you will set up a print-correct card, design both sides, and export a PDF that any print shop can use. Let's begin."”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Show a printed business card close-up, then...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2:00 — SIZE, BLEED, SAFE 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“"First, the three zones. The standard card is 3.5 by 2 inches — 89 by 51 millimeters. But we never design exactly at that size. We add bleed — 3 millimeters of extra background on every side — because the cutting machine is not perfect. So our working page is 95 by 57 millimeters."”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File &gt; New; Layout &gt; Page Size; type 95 × 57...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“"See the red rectangle? That is the trim — where the cutter cuts. The blue one is the safe area — 5 millimeters inside. Rule: backgrounds go out to the bleed, words stay inside the safe area."”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6:00 — CMYK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“"Second rule of print: we design in CMYK, not RGB. Your screen makes color with light; the printer makes it with ink. Press F11 — Uniform Fill — and choose the CMYK model. Type your values. For small black text, use plain black, K 100, so it prints sharp."”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F11 &gt; CMYK sliders; fill a test square.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8:00 — FRONT SIDE DEMO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“"Now the front — the identity side. Full-bleed cream background. A simple logo mark drawn with the Bezier tool in warm brown. The name 'Crumb &amp; Craft' in a serif font, 14 point, centered. Tagline in italic, 7 point, and a thin gold rule. Everything centered, everything inside the blue safe zone."”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Build the front live: rectangle, F11 cream;...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14:00 — BACK SIDE DEMO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“"Back side — the information side. Layout &gt; Insert Page. Brown background to bleed. Then a clean text block, left-aligned, inside the safe area: name, title, phone, email, address. Name biggest, details smallest — that order is called hierarchy. A small cream logo in the corner ties both sides together."”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Build the back live on page 2.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20:00 — PREFLIGHT CHECK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“"Before export, three checks. One: any photos at 300 dpi? Select the image, Bitmaps &gt; Resample, and look. Two: every color CMYK? Press F11 on each object and check the model. Three: guides on — backgrounds reach the edge, text inside the blue box?"”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Run through the three checks on screen.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23:00 — EXPORT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“"File &gt; Publish to PDF. Choose a PDF/X preset — that is the print-shop standard. Check the Prepress tab for bleed settings. Export both pages. Open the PDF at 100 percent. Both sides, correct size, nothing cut off — that is a print-ready card."”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Publish to PDF dialog; open finished PDF.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26:00 — CLOSE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“"Your assignment: design a two-sided card for the fictional GlowCare Salon — brief and specs are in Daily-Assignment.md. Submit the CDR and the PDF. In the next lesson, we scale up: flyers and posters. Allah Hafiz!"”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Script Complete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Record each scene in order.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Speak the narration, perform the screen cue.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Keep the learner watching — show, don't just tell.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