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Day-20 — Video Script: Ad Creatives, CTAs &amp; Platform Export Specs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“Welcome to Day 20 — the final day of the Social Media Design module, and the money lesson. Organic posts build brands; ad creatives sell offers to strangers in under two seconds. Today: offer hierarchy, CTA buttons that get tapped, and exact export specs for feed, story, and landscape — so your work uploads perfectly everywhere.”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1:00 — SCREEN: organic post vs ad creative side by side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“Spot the difference. Left: our organic Cuppa Joy post — warm, brand-led. Right: the ad creative — louder, offer-first. On an ad, nobody knows your brand yet, so the logo goes small in the corner and the OFFER becomes the headline. That's rule one of ad hierarchy: offer, benefit, detail, CTA — in that order, always.”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Show both designs; annotate the hierarchy.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3:30 — SCREEN: building the feed ad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“New document: 1080 by 1080, RGB. Deep orange full-bleed — ads are allowed to shout. Headline: 'BUY 1 GET 1 FREE' — white, extra-bold, enormous. Middle: the steaming cup plus 'All teas, all weekend.' Small detail line: 'Sat–Sun, Main Street.' Three-second test: the offer is unmistakable.”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the feed creative live.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8:00 — SCREEN: CTA button construction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“Now the money element: the CTA button. White rounded rectangle — opposite of the background for maximum contrast. Bold orange text: 'ORDER NOW' — an action verb, not 'Click Here'. Generous padding, a soft drop shadow so it looks tappable. Center the text with the Align docker. One CTA per creative — two buttons means zero clicks.”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the button step by step.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11:30 — SCREEN: text-area check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“Quick discipline check: ad platforms penalize text-heavy images. Keep text under about twenty percent of the canvas. Our visual dominates; the words are minimal. Details live in the ad caption, not on the creative.”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Show the layout; estimate text coverage.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13:00 — SCREEN: new 1080×1920 page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“Placement two: the story. New page: 1080 by 1920. First, mark the danger zones — guidelines 250 pixels from the top and bottom, where the app's interface lives. Now — and this is critical — I do NOT stretch the square design. I rebuild vertically: offer top-center, big visual middle, benefit, CTA bottom-center above the safe zone. Bigger type than feed — stories are full-screen.”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Build the story layout natively.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18:00 — SCREEN: export + naming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“Export presets: PNG, RGB, exact pixel sizes — never larger 'just in case', because ad platforms recompress anyway. Name files by platform and offer: Brand-Ad-Offer-Feed, Brand-Ad-Offer-Story. Save the CDR with pages named Feed-1080 and Story-1920. Future you — and your client — will thank you.”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Export both; show the delivery checklist.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21:00 — WRAP-UP + MODULE CLOSE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“Recap: ads lead with the offer — offer, benefit, detail, CTA. Buttons need contrast, action verbs, and one-per-creative discipline. Feed: 1080 square. Story: 1080 by 1920 with safe zones. Text under twenty percent. Exact exports, smart file names. And with that, you close Module 6 — Social Media Design: posts, carousels, thumbnails, banners, and ad creatives. Next module: Print Design — where pixels become paper. Your assignment: the full three-placement Chai Club campaign set plus a spec sheet. See you in Module 7.”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983480"/>
            <a:ext cx="11091672" cy="1234440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983480"/>
            <a:ext cx="109728" cy="1234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166360"/>
            <a:ext cx="10497312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1600" b="0">
                <a:solidFill>
                  <a:srgbClr val="172033"/>
                </a:solidFill>
                <a:latin typeface="Calibri"/>
              </a:defRPr>
            </a:pPr>
            <a:r>
              <a:t>SCREEN CUE  —  Title card with assignment summary.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