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Certificate Requirements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What You Must Complete to Earn the Certificate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48640" y="178308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173736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Overall score of 60% or higher (pass mark: 60%).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16712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</a:p>
        </p:txBody>
      </p:sp>
      <p:sp>
        <p:nvSpPr>
          <p:cNvPr id="13" name="Oval 12"/>
          <p:cNvSpPr/>
          <p:nvPr/>
        </p:nvSpPr>
        <p:spPr>
          <a:xfrm>
            <a:off x="548640" y="320040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315468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All 6 projects submitted.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358444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</a:p>
        </p:txBody>
      </p:sp>
      <p:sp>
        <p:nvSpPr>
          <p:cNvPr id="16" name="Oval 15"/>
          <p:cNvSpPr/>
          <p:nvPr/>
        </p:nvSpPr>
        <p:spPr>
          <a:xfrm>
            <a:off x="548640" y="461772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57200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Final exam completed.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500176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What You Must Complete to Earn the Certificate (cont.)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48640" y="178308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173736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Original work only — no plagiarism.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16712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What the Certificate Is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The certificate is an ARTTECHES course completion certificate. It confirms that the named student completed the 30-day "Graphic Designing Mastery"...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It is NOT an externally accredited qualification. It is not issued by, affiliated with, or recognized as accreditation by any government body,...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How It Is Issued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After verification of the requirements, the certificate is prepared with the student's name, the course name, the instructor's name (Ali Akbar Shah),...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