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21  •  QUIZ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 Quiz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Answer each question, then check the Answer Key.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4600" b="1">
                <a:solidFill>
                  <a:srgbClr val="FFFFFF"/>
                </a:solidFill>
                <a:latin typeface="Calibri"/>
              </a:defRPr>
            </a:pPr>
            <a:r>
              <a:t>Test Yourself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457200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1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What is the standard business card size, and what page size should you set in CorelDRAW when using 3 mm bleed?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3.5 × 2 in → set page to 89 × 51 mm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3.5 × 2 in → set page to 95 × 57 mm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4 × 2.5 in → set page to 102 × 64 mm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3.5 × 2 in → set page to 85 × 55 mm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2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Where must text and logos be placed relative to the trim edge?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They can touch the trim edge if the font is bold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At least 5 mm inside the trim edge (safe area)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In the bleed area so they print bigger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Anywhere — the printer fixes it automatically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3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Why should a business card be designed in CMYK instead of RGB?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CMYK files are smaller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RGB cannot be exported to PDF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Printers use CMYK ink, so CMYK values predict the printed result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CMYK is required by law for business cards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4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A client sends their logo as a 72 dpi JPG and wants it 40 mm wide on the card. What is the correct response?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Place it as-is; 72 dpi is fine for small logos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Stretch it to 40 mm and hope it looks sharp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Ask for a vector version or a 300 dpi image at print size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Convert it to RGB to improve quality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Quiz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Check your answers in Answer-Key.md.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Be honest — the quiz shows what to revise.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