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Video Script — Day-12: Text Tools in CorelDRAW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Runtime target: ~30–35 minutes of narration with screen demos Style: Simple English, friendly, direct.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Screen-demo cues in [brackets].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1. INTRO (2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finished Harvest-style poster]
"Welcome to Day 12.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Text is half of graphic design — and today it gets the full lesson.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By the end, you will build a complete typographic poster: headline, sub-headline, body copy, and a circular badge — all inside CorelDRAW."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2. OBJECTIVES (1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goals list]
"Today: Artistic Text versus Paragraph Text.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Formatting on the property bar.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And Convert to Curves — powerful, but with real risks you must respect."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3. DEMO — TWO TEXT TYPES (8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typing both types]
"I press F8, the Text Tool.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 CLICK once and type SALE — that's Artistic Text, for headlines.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Watch the property bar: font, size, bold, alignment.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Now I click-DRAG a box and type two sentences — that's Paragraph Text.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 narrow the box — the text reflows.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 scale the Artistic Text — the letters grow.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4. DEMO — TEXT ON A PATH (7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circle, attaching text]
"I draw a circle.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Text Tool — I hover on its edge until the cursor changes, click, and type.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The words ride the circle.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 adjust the offset on the property bar until it sits perfectly on top.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Or the menu way: select text plus a wavy curve, Text, Fit Text to Path.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Circular badges, arched headlines — this is how the pros do them.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5. DEMO — CONVERT TO CURVES, SAFELY (8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backup layer, Ctrl+Q, Shape Tool on letters]
"Now the dangerous one.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 duplicate my headline onto a new layer called Text-Backup — hidden, locked.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THEN I select the visible headline and press Control Q.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It looks the same — but try the Text Tool: no cursor.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Shape Tool: I grab a letter's node and bend it.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Print shops love this — no missing fonts.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6. EXAMPLE — MINI POSTER (4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assembling the poster]
"Background locked.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Headline artistic, 150 point, bold.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Sub-headline italic beneath it.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Paragraph box at the bottom, justified, generous spacing.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Circular badge in the corner.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Align docker — everything centered.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7. MISTAKES (3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78308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196596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[ON SCREEN: quick examples]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</a:p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"Paragraph text for a logo — wrong tool.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3192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3192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11480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Converting with no backup — unforgivable.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7. MISTAKES (3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78308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196596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Five fonts on one poster — pick two.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3192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3192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11480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Tiny body text on a phone-sized post — 26 points minimum.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