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Day-25 — Video Script: Logo + Color + Typography System (180-min...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4434840"/>
            <a:ext cx="100584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  <a:defRPr sz="1800" b="0">
                <a:solidFill>
                  <a:srgbClr val="FFFFFF"/>
                </a:solidFill>
                <a:latin typeface="Calibri"/>
              </a:defRPr>
            </a:pPr>
            <a:r>
              <a:t>Follow scene by scene — narration plus screen cues.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0:00 — INTRO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“"Assalam-o-Alaikum! I am Ali Akbar Shah — Day 25. Yesterday we got the client's YES on the Warm Craft direction. Today we build the thing itself: not a logo alone, but ONE system — logo, color, typography — designed to work together. This board is what branding clients actually pay for."”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Show yesterday's moodboard → blank A2 board.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2:00 — SYSTEM THINKING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 brand is not a logo. A brand is a system that never contradicts itself. The logo uses the brand fonts. The palette colors the logo. The type scale rules every headline you'll ever set. One board, five zones: logo, palette, type scale, usage rules, consistency test."”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A2 landscape 594 × 420 mm; zone guides.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4:30 — THE LOGO, VECTOR ONLY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“"The primary logo: symbol plus wordmark, one lockup. And it must be 100% vector — Bezier tool, Shape tool — because this mark has to work at 16 millimeters on a sticker and 3 meters on a signboard."”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Draw the wheat mark live with Bezier; refine...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10:00 — WORDMARK + LOCKUP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“"Text tool: 'Crumb &amp; Craft', serif bold, 36 point, Cocoa. Under it, 'ARTISAN BAKERY' — small, uppercase, letterspaced, gold. Group it — Ctrl+G. Now the two rules that come WITH the logo: clear space — this dashed box, margin equals the mark's height — and minimum size: 20 millimeters print, 64 pixels digital."”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Build lockup; draw clear-space box; add...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14:00 — THREE-WAY TEST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“"Every logo faces three trials: tiny — 15 millimeters, still legible? One color — all black, still works? Reversed — cream on cocoa, still readable? If it fails any trial, fix the design now."”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Show the three test versions.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17:00 — PALETTE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“"Four swatches. And here is the professional habit: every color gets three languages — CMYK for print, RGB for screen, HEX for web. Cocoa: 35-65-90-25, RGB 139-86-48, #8B5630. Nobody eyeballs brand colors after today."”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Draw swatches; label all three value sets.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20:00 — TYPE SCALE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“"Two fonts. That's it. Four jobs: Display — serif bold 36; Subheading — serif 16; Body — sans 10; Caption — sans bold 8, uppercase, tracked, gold. Write it down as law, because every future design inherits it."”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Four live specimens with role labels.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23:00 — DON'TS + CONSISTENCY TEST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“"Six don'ts, illustrated: never stretch, never recolor, never shadow, never busy backgrounds, never rearrange, never swap fonts. Then the final exam: card, sticker, social frame — all from system parts. Do they look like one brand with no explanation? Then the system works."”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SCREEN CUE: Don'ts panels; three mini applications; export...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27:00 — CLOSE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3017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defRPr sz="2100" b="0">
                <a:solidFill>
                  <a:srgbClr val="172033"/>
                </a:solidFill>
                <a:latin typeface="Calibri"/>
              </a:defRPr>
            </a:pPr>
            <a:r>
              <a:t>“"Assignment: the full identity system for Petal &amp; Stem — brief in Daily-Assignment.md. Tomorrow, Day 26: we package it all — brand guidelines, mockups built honestly in CorelDRAW, and the client presentation. Allah Hafiz!"”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1">
                <a:solidFill>
                  <a:srgbClr val="FF6B1A"/>
                </a:solidFill>
                <a:latin typeface="Calibri"/>
              </a:defRPr>
            </a:pPr>
            <a:r>
              <a:t>DAY 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002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Script Complete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2880360"/>
            <a:ext cx="182880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3291840"/>
            <a:ext cx="1042416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Record each scene in order.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Speak the narration, perform the screen cue.</a:t>
            </a:r>
          </a:p>
          <a:p>
            <a:pPr>
              <a:lnSpc>
                <a:spcPct val="105000"/>
              </a:lnSpc>
              <a:spcAft>
                <a:spcPts val="16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✓  </a:t>
            </a:r>
            <a:r>
              <a:rPr sz="2100">
                <a:solidFill>
                  <a:srgbClr val="FFFFFF"/>
                </a:solidFill>
                <a:latin typeface="Calibri"/>
              </a:rPr>
              <a:t>Keep the learner watching — show, don't just tell.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