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Day-04: Composition, Layout, Grids &amp; Visual Hierarchy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flash a flyer for 3 seconds, then hide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[OBJECTIVES — 2:00–3:00] **Narration:** "Today: plan a 1st-2nd-3rd viewing order, draw and use grids, place key elements with the rule of thirds, use negative space as a tool, design with the Z-pattern, and test with real viewers." --- ## [SECTION 1 — VISUAL HIERARCHY — 3:00–8:00] (Slides + 3-second demo) **Narration:** "Visual hierarchy is the order of seeing. First, second, third. You build it with five tools: size — bigger wins; weight — bold beats regular; color — bright jumps forward; position — top and center beat bottom corners;...”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show a flyer with numbered overlays ①②③ appearing in...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2 — GRIDS — 8:00–13:00] (Overhead paper demo) **Narration:** "A grid is the invisible skeleton of every professional layout. Watch me draw three: the 2-column grid — perfect for flyers; the 3-column grid — perfect for brochures; the 3×3 grid — columns plus rows. The rule: draw the grid FIRST, lightly in pencil, then place every element on its lines. Nothing floats between lines."”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overhead camera — draw each grid, then reveal the same...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3 — RULE OF THIRDS — 13:00–16:30] **Narration:** "Divide the page into thirds both ways — four intersection points, the power points. Put your star element on one of them, NOT dead center. Dead center is static; the power point is dynamic. Photographers live by this — now you do too."”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same badge shown dead-center vs on a power point;...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4 — NEGATIVE SPACE + READING PATTERNS — 16:30–22:00] **Narration:** "Negative space has three jobs: focus — emptiness forces the eye onto the subject; clarity — space says 'new section starts here'; premium feeling — luxury brands surround tiny products with huge emptiness, and that emptiness IS the luxury. Then reading patterns: on posters and flyers the eye moves like the letter Z — top-left, top-right, diagonal down, bottom-right. Put your headline at the Z start and your call-to-action at the Z end. On text-heavy pages it...”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animate the Z path over a poster; animate the F path...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5 — FOCAL POINT + FULL DEMO — 22:00–27:00] **Narration:** "One star per design — the focal point. Biggest size, strongest contrast, or isolated in space. Now watch the full build: a tuition center poster. Grid first... hierarchy plan — admissions open first, details second, contact third... headline top-left, graduation cap on the power point, details in two columns, contact bottom-right... and the 3-second test with a real person."”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time-lapse style build of the poster from the lesson...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[MISTAKES — 27:00–29:00] **Narration:** "Mistakes: everything shouting so nothing is heard — rank your content 1-2-3 and be ruthless. Designing with no grid — draw it first. Hiding the call-to-action where eyes never go — Z-pattern end, bottom-right." --- ## [PRACTICE + RECAP — 29:00–32:00] **Narration:** "Exercise today: the Eye-Path Redesign — take the broken tuition poster, map its failed eye-path, and rebuild it on a grid. Assignment: the City Food Festival poster with a visible grid, a power-point focal point, and a real 3-second...”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end screen — 'Day-04 Assignment: City Food Festival...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