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Video Script — Day-13: Importing, Exporting &amp; File Management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Runtime target: ~25–30 minutes of narration with screen demos Style: Simple English, friendly, direct.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Screen-demo cues in [brackets].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1. INTRO (2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handoff folder with organized files]
"Welcome to Day 13 — the last day of Module 4, CorelDRAW Mastery.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You can draw, style, align, and typeset.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Today you learn to DELIVER: bringing assets in, sending finished files out, and packaging everything like a professional.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 beautiful design that never leaves CorelDRAW correctly is worth zero."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2. OBJECTIVES (1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goals list]
"Today: importing images and vectors.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PowerTRACE — with an honest warning.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Exporting PNG, JPG, and PDF.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File naming, folder organization, and the handoff package."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3. DEMO — IMPORT (5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Ctrl+I, placing a photo]
"Control I — Import.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Click once: original size.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Remember: photos are bitmaps — scale them up too far and they go blurry.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Vectors — SVG, AI, PDF, EPS — scale forever, stay sharp.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And the golden rule: only import what you own or what's copyright-free.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Check which layer is active before placing — the Objects docker never lies."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4. DEMO — POWERTRACE, HONESTLY (5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Trace Bitmap dialog, before/after]
"Right-click the bitmap, Trace Bitmap, Logo.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PowerTRACE converts pixels to curves automatically.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Now the honest truth: the result is only as good as the source.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 clean, high-contrast logo — decent trace.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 photo — a blobby mess of a thousand shapes.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It's a starting point, never a finished vector.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5. DEMO — EXPORT (7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Export dialog, each format]
"Control E — Export.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PNG for web and social — it keeps transparency, and I set exactly 1080 by 1080 pixels.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JPG for small photo files — no transparency.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PDF for print and universal sharing.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And this checkbox — Selected only — I select just the badge, export, and get the badge alone on transparency.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Perfect for reusing elements.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6. DEMO — PRINT PDF + FILE MANAGEMENT (6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Publish to PDF, then folder organization]
"File, Publish to PDF.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For a print shop I choose the Prepress-style preset — high quality, CMYK kept, fonts embedded or converted.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Pro tip: ask the print shop which preset they want.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Every shop has a favorite.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Files named like this: SunSip-Card-1080-v2.png.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Project, size, version — never 'final-final-2'.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[ON SCREEN: quick examples]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"Wrong export size — set exact pixels.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RGB PDF to a print shop — use the prepress preset.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Missing fonts in the handoff — embed or convert with a backup.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Shipping a raw PowerTRACE of a photo — judge it honestly first.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