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29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 29 — Video Script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0:00 — INTRO, camera on instructor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“"Assalam-o-Alaikum! Day 29. You can design — now let's make sure the world can hire you. Profiles, proposals, communication, pricing. And one honest statement upfront: nothing today promises you income. Earnings depend on your skill, portfolio, demand, communication, and consistency. What I CAN give you is the professional setup. Let's build it."”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1:00 — SCREEN: fiverr.com gig page example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“"First — Fiverr. One gig is one packaged service. Title must say exactly what the buyer gets: 'I will design a modern minimalist logo with source files.' No 'world-class amazing' hype — buyers don't believe it."”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2:00 — SCREEN: 3-package table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“"Three packages: Basic, Standard, Premium. Each lists concepts, revisions, formats, delivery time. Basic: one concept, one revision. Premium: three concepts, source files, brand sheet. Every price you draft today gets labeled ILLUSTRATIVE — research real rates on the platform before publishing."”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3:15 — SCREEN: gig description bullets + FAQ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“"Description in bullets: what you do, what you need from the buyer, what they receive. FAQ answers questions before they're asked. And requirements — the four questions Fiverr asks at order time: brand name, colors, references, usage. Good requirements prevent ninety percent of misunderstandings."”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4:30 — SCREEN: upwork.com profile example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“"Upwork is reversed: clients post jobs, you send proposals. Your title must be specific — 'Logo and Brand Identity Designer, CorelDRAW Expert' — not just 'Designer'. First two lines of your overview are everything; clients skim. Then portfolio — your Day-28 case studies go right here. Skills: only real ones."”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5:45 — SCREEN: fictional job post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“"Now proposals. Read this job post: juice shop, logo and card, one week. The client's unspoken question is: 'Did you even read my post?'"”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6:15 — SCREEN: weak proposal vs strong proposal side by side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“"WEAK: 'Sir I am professional, please give order, very cheap.' STRONG — watch the structure. Line one references THEIR post: 'For your juice shop launch...' Then proof — link your case study. Then a three-step plan. Then one smart question: 'Is the shop name finalized?' Then the next step. Under 150 words. That's it." *[CUE: highlight each of the five parts as the narrator names them]*”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8:00 — SCREEN: message thread mockup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“"Communication rules: reply within 24 hours, even briefly. Confirm the brief IN WRITING before starting — deliverables, deadline, price, revisions. Update without being asked. And keep everything on the platform — that's your protection in disputes."”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9:15 — SCREEN: scope diagram — revision vs new request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“"Scope. State revision counts upfront. A revision changes the AGREED design. A new item is a new charge. When the client says 'just one small flyer too' — here's your script: 'Happy to do that! That's outside our current scope — I can add it for [illustrative amount], or start a second order.' Warm. Firm. In writing."”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10:30 — SCREEN: delivery message example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“"Delivery: never attach files silently. List file names and formats, say which file is for print and which for social, note revision status, and state the next step. That's a professional delivery."”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11:30 — SCREEN: honesty statement card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“"Pricing honesty, one more time: the numbers in your drafts are ILLUSTRATIVE. Research real rates yourself. Never promise income, jobs, or clients — to yourself or anyone else. Consistency — daily proposals, portfolio updates, practice — is the only lever you control."”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12:30 — OUTRO, camera on instructor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“"Assignment: your freelance starter kit — one gig draft, one profile draft, three tailored proposals. Tomorrow is Day 30 — the capstone. A complete brand package, the star of your portfolio. Finish strong. Allah Hafiz!"”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