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Video Script — Day-09: Selection &amp; Shape Tools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Runtime target: ~25–30 minutes of narration with screen demos Style: Simple English, friendly, direct.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Screen-demo cues in [brackets].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1. INTRO (2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finished house icon from the demo]
"Welcome to Day 9.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Yesterday you learned the CorelDRAW workspace.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Today we pick up the tools and draw.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This little house was made from four basic shapes — nothing more.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By the end of today, you will build things like this without thinking."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2. OBJECTIVES (1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goals list]
"Today: the Pick Tool — select, move, resize, rotate, skew.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The shape tools — rectangle, ellipse, polygon, star.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The Shape Tool for editing corners and curves.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And the Order menu plus grouping, so overlapping shapes behave."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3. DEMO — PICK TOOL (8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rectangle on page, cursor demonstrates each action]
"I draw a rectangle with F6.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Now the Pick Tool — the arrow at the top of the toolbox.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Click the rectangle: resize handles.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Drag a corner while holding Control: it scales evenly, no stretching.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Hold Shift: it grows from the center.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Now click the selected rectangle one more time — see?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4. DEMO — SHAPES + SHAPE TOOL (7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drawing square, circle, hexagon, star]
"Rectangle tool, hold Control — perfect square.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Ellipse tool, hold Control — perfect circle.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Polygon tool: I set 6 sides on the property bar — a hexagon; 3 sides — a triangle.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Hold the polygon icon and I get the Star tool — five points, and I control the sharpness on the property bar.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 click the rectangle — corner nodes appear.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 drag one inward: all corners round together.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5. EXAMPLE — HOUSE ICON (5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building the house step by step]
"Let's build the house.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Square for the body — Control held.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Triangle for the roof — polygon tool, 3 sides.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Small rectangle for the door, circle for the window.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The roof is behind the body?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Right-click, Order, To Front.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[ON SCREEN: quick bad/good comparisons]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"Common mistakes: stretching circles into ovals — hold Control.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Losing an object behind another — use Order, To Front, or find it in the Objects docker.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Forgetting Shift when selecting many — hold Shift to add.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And rounding corners by eye with nodes — use the property bar value instead."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7. PRACTICE + RECAP / HOMEWORK (2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homework slide]
"Practice: build the starburst badge from your exercise file.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Assignment: design six original icons for an imaginary app, 'Pocket Tools' — hammer, bulb, cog, pencil, clock, star badge — shapes only,...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Tomorrow, Day 10: the Bezier Tool — real drawing begins."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