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Day-03: Elements &amp; Principles of Design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hold up the two flyers side by side; camera zooms on...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[OBJECTIVES — 2:00–3:00] **Narration:** "Today you will name all six elements and five principles, diagnose any design with professional vocabulary, and fix a messy layout on paper. Big day — let's go." --- ## [SECTION 1 — THE ELEMENTS — 3:00–11:00] (Slides, one element per slide) **Narration:** "Part A: the elements — your ingredients. Line: guides the eye, divides, underlines. Shape: circles feel friendly, squares feel stable, triangles feel fast. Color: the eye sees color before text — we master it on Days 5 and 6. Texture: surface...”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each element appears with 2–3 real examples; for...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2 — THE PRINCIPLES — 11:00–22:00] (Slides + live paper demos) **Narration:** "Part B: the principles — the recipes. One: Contrast. Make different things LOOK different. Watch..." **[Cue: live demo — write 'SALE' three ways on paper, camera overhead.]** "Which grabs you? The big bold red one. Contrast creates a winner. Two: Repetition. Same colors, same shapes, same fonts across all pieces — that is what makes a brand look like ONE brand. Three: Alignment. Nothing placed randomly. **[Cue: draw alignment lines over a good flyer...”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end screen — 'Day-03 Assignment: Green Valley School...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