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Day-16 — Video Script: Logo Variations, Clear Space, Presentation &amp;...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0:00 — INTRO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“Welcome to Day 16 — the final day of the logo module. You have a beautiful vector logo. But a professional never delivers just one file. Today we build the complete logo system: five variations, clear-space and minimum-size rules, a presentation sheet that sells the idea, and a perfect export package. This is what clients actually pay for.”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1:00 — SCREEN: master logo, Object Manager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“First, protect the master. In the Object Manager, I lock the finished logo on a layer called 'Master'. Everything we build today starts as a duplicate — Control+D — of this master. Never rebuild, always duplicate. That's how every version stays identical.”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Lock the layer; duplicate the logo.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3:00 — SCREEN: building variations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“Variation one: Primary — the full-color combination mark, as is. Variation two: Secondary — I ungroup, restack the symbol above the wordmark for tight square spaces, and regroup. Variation three: Mono — select everything, Uniform Fill, solid black. One color, for invoices and stamps. Variation four: Reversed — solid white, and I place it on a dark rectangle to prove it works. Variation five: Icon-only — delete the wordmark, keep the symbol. Five versions, one brand.”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Build each variation on its own named layer, live.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9:30 — SCREEN: clear-space diagram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“Now the rules that protect your logo. Clear space: I draw a box around the logo with margins equal to the height of the letter G — and I label it. Nothing — no text, no images, no page edge — may enter this zone. Then minimum size: I place the logo at sixty, thirty, and fifteen millimeters. Fifteen still reads clearly, so fifteen millimeters is our minimum. Always test — never guess.”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Draw the diagram; show the shrinking size test.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13:00 — SCREEN: A3 presentation sheet layout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“The presentation sheet — this is what makes clients say yes. New A3 landscape page. At the top, the hero: primary logo, large. Below, a neat row of the four other variations. Then the clear-space diagram, the size test, two lines explaining the concept — 'the leaf cradles the house: clean homes, clean planet' — and our two brand color swatches. Generous white space, everything aligned with the docker. This one page tells the whole brand story.”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Lay out the sheet live.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19:00 — SCREEN: Export dialog, Ctrl+E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“Export time. Control+E. For the web and social: PNG — RGB, three hundred DPI, and crucially, transparent background enabled. Watch — I'll open it over a colored background: no white box. For websites: SVG — true vector, tiny file, sharp at any zoom; I'll prove it in a browser. For print and clients: PDF of the whole presentation sheet — text selectable, edges razor sharp. And name files properly: brand, variation, format. Future you will say thank you.”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Export PNG, SVG, PDF; verify each.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23:30 — WRAP-UP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“Today you built a complete logo system: five variations, clear-space and minimum-size rules, a client-ready presentation sheet, and a professional export package. Your assignment: the full GreenNest package — CDR with organized layers, sheet, and seven export files. Tomorrow we start a brand-new module: Social Media Design. Your logo is about to go to work on real Instagram and Facebook posts. See you on Day 17.”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Title card with assignment summary.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