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8-Point Star 3"/>
          <p:cNvSpPr/>
          <p:nvPr/>
        </p:nvSpPr>
        <p:spPr>
          <a:xfrm>
            <a:off x="10881360" y="502920"/>
            <a:ext cx="777240" cy="777240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0378440" y="777240"/>
            <a:ext cx="384048" cy="384048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475720" y="1234440"/>
            <a:ext cx="274320" cy="274320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0104120" y="1417320"/>
            <a:ext cx="219456" cy="219456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64008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400" b="1">
                <a:solidFill>
                  <a:srgbClr val="E8C766"/>
                </a:solidFill>
                <a:latin typeface="Calibri"/>
              </a:defRPr>
            </a:pPr>
            <a:r>
              <a:t>ARTTECHES NEXUS  •  GRAPHIC DESIGNING MASTERY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32588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600" b="1">
                <a:solidFill>
                  <a:srgbClr val="FF6B1A"/>
                </a:solidFill>
                <a:latin typeface="Calibri"/>
              </a:defRPr>
            </a:pPr>
            <a:r>
              <a:t>ASSIGNMENTS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1828800"/>
            <a:ext cx="1005840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800" b="1">
                <a:solidFill>
                  <a:srgbClr val="FFFFFF"/>
                </a:solidFill>
                <a:latin typeface="Calibri"/>
              </a:defRPr>
            </a:pPr>
            <a:r>
              <a:t>Daily Assignment Index — 30 Days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60" y="4160520"/>
            <a:ext cx="201168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598932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500" b="0">
                <a:solidFill>
                  <a:srgbClr val="FFFFFF"/>
                </a:solidFill>
                <a:latin typeface="Calibri"/>
              </a:defRPr>
            </a:pPr>
            <a:r>
              <a:t>Instructor: Ali Akbar Shah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ASSIGNMENTS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548640" y="1737360"/>
          <a:ext cx="11091672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2918"/>
                <a:gridCol w="2772918"/>
                <a:gridCol w="2772918"/>
                <a:gridCol w="2772918"/>
              </a:tblGrid>
              <a:tr h="502920"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Day</a:t>
                      </a:r>
                    </a:p>
                  </a:txBody>
                  <a:tcPr anchor="ctr">
                    <a:solidFill>
                      <a:srgbClr val="1F2937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Lesson</a:t>
                      </a:r>
                    </a:p>
                  </a:txBody>
                  <a:tcPr anchor="ctr">
                    <a:solidFill>
                      <a:srgbClr val="1F2937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Assignment Task (1 line)</a:t>
                      </a:r>
                    </a:p>
                  </a:txBody>
                  <a:tcPr anchor="ctr">
                    <a:solidFill>
                      <a:srgbClr val="1F2937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Deliverable</a:t>
                      </a:r>
                    </a:p>
                  </a:txBody>
                  <a:tcPr anchor="ctr">
                    <a:solidFill>
                      <a:srgbClr val="1F2937"/>
                    </a:solidFill>
                  </a:tcPr>
                </a:tc>
              </a:tr>
              <a:tr h="502920"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/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/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/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/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</a:tr>
              <a:tr h="502920"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01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What Is Graphic Design?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Collect 10 real-world designs, label each design type and its one-line purpose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Inspiration board (PDF)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02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Raster vs Vector &amp; File Formats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Record the format of 10 image files; mark raster or vector and state the best use of each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Comparison sheet (PDF)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</a:tr>
              <a:tr h="502920"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03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Elements &amp; Principles of Design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Pick one badly designed flyer and sketch a redesign applying 5 principles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Before/after sketch sheet (PDF)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04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Composition, Grids &amp; Hierarchy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Draw a 3-column grid over 3 posters and annotate the visual hierarchy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Annotated layouts (PDF)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</a:tr>
              <a:tr h="502920"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05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Color Theory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Build 3 palettes (monochromatic, complementary, analogous) with HEX codes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Palette sheet (PDF)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06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Color Psychology &amp; Print Color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Take one design and produce an RGB screen version and a CMYK print version with notes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2 versions (PDF)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ASSIGNMENTS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Overview (cont.)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548640" y="1737360"/>
          <a:ext cx="11091672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2918"/>
                <a:gridCol w="2772918"/>
                <a:gridCol w="2772918"/>
                <a:gridCol w="2772918"/>
              </a:tblGrid>
              <a:tr h="502920"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Day</a:t>
                      </a:r>
                    </a:p>
                  </a:txBody>
                  <a:tcPr anchor="ctr">
                    <a:solidFill>
                      <a:srgbClr val="1F2937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Lesson</a:t>
                      </a:r>
                    </a:p>
                  </a:txBody>
                  <a:tcPr anchor="ctr">
                    <a:solidFill>
                      <a:srgbClr val="1F2937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Assignment Task (1 line)</a:t>
                      </a:r>
                    </a:p>
                  </a:txBody>
                  <a:tcPr anchor="ctr">
                    <a:solidFill>
                      <a:srgbClr val="1F2937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Deliverable</a:t>
                      </a:r>
                    </a:p>
                  </a:txBody>
                  <a:tcPr anchor="ctr">
                    <a:solidFill>
                      <a:srgbClr val="1F2937"/>
                    </a:solidFill>
                  </a:tcPr>
                </a:tc>
              </a:tr>
              <a:tr h="502920"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07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Typography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Create 3 font pairings for 3 moods (playful, corporate, luxury) with samples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Type specimen sheet (PDF)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</a:tr>
              <a:tr h="502920"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08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Interface &amp; Document Setup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Create A4 print and 1080×1080 social presets; screenshot your workspace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Presets + screenshot (PDF)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09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Shapes &amp; Selection Tools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Compose a landscape scene using only 10 basic shapes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Shapes artwork (CDR + PDF)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</a:tr>
              <a:tr h="502920"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Curves &amp; Bezier Drawing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Trace a simple object photo with the Bezier tool, smooth curves only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Traced vector (CDR + PDF)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Fill, Outline, Align, Layers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Design a circular badge with fills, outline styles, alignment, and named layers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Badge file (CDR + PDF)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</a:tr>
              <a:tr h="502920"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Text Tools in CorelDRAW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Design a typographic poster using Artistic and Paragraph text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Poster file (CDR + PDF)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Import, Export &amp; File Management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Import assets and export the same design as PNG, JPG, and PDF correctly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Export pack (PNG + JPG + PDF)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ASSIGNMENTS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Overview (cont.)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548640" y="1737360"/>
          <a:ext cx="11091672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2918"/>
                <a:gridCol w="2772918"/>
                <a:gridCol w="2772918"/>
                <a:gridCol w="2772918"/>
              </a:tblGrid>
              <a:tr h="502920"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Day</a:t>
                      </a:r>
                    </a:p>
                  </a:txBody>
                  <a:tcPr anchor="ctr">
                    <a:solidFill>
                      <a:srgbClr val="1F2937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Lesson</a:t>
                      </a:r>
                    </a:p>
                  </a:txBody>
                  <a:tcPr anchor="ctr">
                    <a:solidFill>
                      <a:srgbClr val="1F2937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Assignment Task (1 line)</a:t>
                      </a:r>
                    </a:p>
                  </a:txBody>
                  <a:tcPr anchor="ctr">
                    <a:solidFill>
                      <a:srgbClr val="1F2937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Deliverable</a:t>
                      </a:r>
                    </a:p>
                  </a:txBody>
                  <a:tcPr anchor="ctr">
                    <a:solidFill>
                      <a:srgbClr val="1F2937"/>
                    </a:solidFill>
                  </a:tcPr>
                </a:tc>
              </a:tr>
              <a:tr h="502920"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Paths, Nodes &amp; Logo Concepts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Sketch 20 quick logo concepts for a fictional juice brand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Concept sheet (PDF)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</a:tr>
              <a:tr h="502920"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Build the Logo in CorelDRAW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Vectorize your best concept from Day 14; clean every node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Vector logo (CDR + PDF)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Logo Variations &amp; Presentation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Produce color, black, and white versions with clear-space diagram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Presentation sheet (PDF)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</a:tr>
              <a:tr h="502920"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Social Post Design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Design a 1080×1080 promo post for a fictional café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Social post (CDR + PNG)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Carousel Design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Design a 3-slide educational carousel with one consistent style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Carousel pack (3 PNGs)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</a:tr>
              <a:tr h="502920"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Thumbnails &amp; Banners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Design one YouTube thumbnail (1280×720) and one Facebook banner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Thumbnail + banner (PNGs)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Ad Creatives &amp; CTAs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Design 2 ad creatives with strong, different call-to-action lines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2 exported ads (PNGs)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ASSIGNMENTS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Overview (cont.)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548640" y="1737360"/>
          <a:ext cx="11091672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2918"/>
                <a:gridCol w="2772918"/>
                <a:gridCol w="2772918"/>
                <a:gridCol w="2772918"/>
              </a:tblGrid>
              <a:tr h="502920"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Day</a:t>
                      </a:r>
                    </a:p>
                  </a:txBody>
                  <a:tcPr anchor="ctr">
                    <a:solidFill>
                      <a:srgbClr val="1F2937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Lesson</a:t>
                      </a:r>
                    </a:p>
                  </a:txBody>
                  <a:tcPr anchor="ctr">
                    <a:solidFill>
                      <a:srgbClr val="1F2937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Assignment Task (1 line)</a:t>
                      </a:r>
                    </a:p>
                  </a:txBody>
                  <a:tcPr anchor="ctr">
                    <a:solidFill>
                      <a:srgbClr val="1F2937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Deliverable</a:t>
                      </a:r>
                    </a:p>
                  </a:txBody>
                  <a:tcPr anchor="ctr">
                    <a:solidFill>
                      <a:srgbClr val="1F2937"/>
                    </a:solidFill>
                  </a:tcPr>
                </a:tc>
              </a:tr>
              <a:tr h="502920"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Business Cards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Design a front/back business card, 3.5×2 in with bleed and safe margins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Print-ready PDF (Project 4)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</a:tr>
              <a:tr h="502920"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Flyers &amp; Posters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Design an A5 flyer for print and a matching digital version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PDF + JPG (Project 3)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23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Brochures &amp; Stationery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Design a trifold brochure and a matching letterhead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2 print PDFs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</a:tr>
              <a:tr h="502920"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Client Brief &amp; Research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Analyze a fictional client brief and build a research moodboard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Research pack (PDF)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Logo + Color + Type System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Build one consistent logo, color palette, and font system for a brand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System files (CDR + PDF)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</a:tr>
              <a:tr h="502920"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26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Guidelines &amp; Mockups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Write a 1-page brand guidelines sheet and place the brand on 2 mockups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Guidelines PDF (Project 5)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Pro Workflow: Templates &amp; QC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Build 3 reusable design templates and a 10-point QC checklist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Template pack (CDR + PDF)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ASSIGNMENTS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Overview (cont.)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548640" y="1737360"/>
          <a:ext cx="11091672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2918"/>
                <a:gridCol w="2772918"/>
                <a:gridCol w="2772918"/>
                <a:gridCol w="2772918"/>
              </a:tblGrid>
              <a:tr h="502920"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Day</a:t>
                      </a:r>
                    </a:p>
                  </a:txBody>
                  <a:tcPr anchor="ctr">
                    <a:solidFill>
                      <a:srgbClr val="1F2937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Lesson</a:t>
                      </a:r>
                    </a:p>
                  </a:txBody>
                  <a:tcPr anchor="ctr">
                    <a:solidFill>
                      <a:srgbClr val="1F2937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Assignment Task (1 line)</a:t>
                      </a:r>
                    </a:p>
                  </a:txBody>
                  <a:tcPr anchor="ctr">
                    <a:solidFill>
                      <a:srgbClr val="1F2937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Deliverable</a:t>
                      </a:r>
                    </a:p>
                  </a:txBody>
                  <a:tcPr anchor="ctr">
                    <a:solidFill>
                      <a:srgbClr val="1F2937"/>
                    </a:solidFill>
                  </a:tcPr>
                </a:tc>
              </a:tr>
              <a:tr h="502920"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Portfolio &amp; Case Studies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Write 3 short case studies of your own best work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Portfolio pages (PDF)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</a:tr>
              <a:tr h="502920"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29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Freelancing: Profiles &amp; Proposals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Build a freelancer profile draft and one sample client proposal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Launch pack (PDF)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Final Portfolio Project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Complete the full brand package for the final project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  <a:tc>
                  <a:txBody>
                    <a:bodyPr wrap="square" lIns="109728" rIns="109728"/>
                    <a:lstStyle/>
                    <a:p>
                      <a:pPr algn="l"/>
                      <a:r>
                        <a:rPr sz="1300" b="0">
                          <a:solidFill>
                            <a:srgbClr val="172033"/>
                          </a:solidFill>
                          <a:latin typeface="Calibri"/>
                        </a:rPr>
                        <a:t>Full identity pack (Project 6)</a:t>
                      </a:r>
                    </a:p>
                  </a:txBody>
                  <a:tcPr anchor="ctr">
                    <a:solidFill>
                      <a:srgbClr val="F5F7FB"/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