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Certificate of Completion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Exact wording for the printed certificate.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57200" y="365760"/>
            <a:ext cx="11274552" cy="612648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502920"/>
            <a:ext cx="11000232" cy="5852160"/>
          </a:xfrm>
          <a:prstGeom prst="roundRect">
            <a:avLst>
              <a:gd name="adj" fmla="val 10000"/>
            </a:avLst>
          </a:prstGeom>
          <a:solidFill>
            <a:srgbClr val="111827"/>
          </a:solidFill>
          <a:ln w="12700">
            <a:solidFill>
              <a:srgbClr val="E8C7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9144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E8C766"/>
                </a:solidFill>
                <a:latin typeface="Calibri"/>
              </a:defRPr>
            </a:pPr>
            <a:r>
              <a:t>ARTTECHES NEXUS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3400" b="1">
                <a:solidFill>
                  <a:srgbClr val="FFFFFF"/>
                </a:solidFill>
                <a:latin typeface="Calibri"/>
              </a:defRPr>
            </a:pPr>
            <a:r>
              <a:t>CERTIFICATE OF COMPLETION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2057400"/>
            <a:ext cx="182880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2860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600" b="0">
                <a:solidFill>
                  <a:srgbClr val="FFFFFF"/>
                </a:solidFill>
                <a:latin typeface="Calibri"/>
              </a:defRPr>
            </a:pPr>
            <a:r>
              <a:t>This is to certify that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51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E8C766"/>
                </a:solidFill>
                <a:latin typeface="Calibri"/>
              </a:defRPr>
            </a:pPr>
            <a:r>
              <a:t>[STUDENT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3337560"/>
            <a:ext cx="96012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has successfully completed the 30-day course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“Graphic Designing Mastery”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covering design fundamentals, color and typography, CorelDRAW mastery, logo and vector design, social media design, print design, brand identity design, and portfolio development.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80060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400" b="0">
                <a:solidFill>
                  <a:srgbClr val="E8C766"/>
                </a:solidFill>
                <a:latin typeface="Calibri"/>
              </a:defRPr>
            </a:pPr>
            <a:r>
              <a:t>Instructor: Ali Akbar Shah      Date: [DD MONTH YYYY]      ID: [ART-NEXUS-GDM-XXX]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525780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  <a:defRPr sz="1200" b="0">
                <a:solidFill>
                  <a:srgbClr val="5A6476"/>
                </a:solidFill>
                <a:latin typeface="Calibri"/>
              </a:defRPr>
            </a:pPr>
            <a:r>
              <a:t>This certificate confirms course completion. It is issued by ARTTECHES and is not an externally accredited qualification.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Placeholder Rules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[STUDENT NAME]: the student's full name as registered for the course.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[DD MONTH YYYY]: the date all certificate requirements were verified, e.g. "28 November 2026".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[ART-NEXUS-GDM-XXX]: a unique certificate number per student (replace XXX with the student's number).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The accreditation statement ("not an externally accredited qualification") must appear on every certificate without changes.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