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08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Video Script — Day-08: CorelDRAW Interface &amp; Document Setup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Runtime target: ~25–30 minutes of narration with screen demos Style: Simple English, friendly, direct.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Screen-demo cues in [brackets].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1. INTRO (2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CorelDRAW Welcome screen]
"Assalam-o-Alaikum and welcome to Day 8 of Graphic Designing Mastery.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For the last week you learned design theory — colors, fonts, layout.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From today, we start our main tool: CorelDRAW.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By the end of this lesson, this screen will feel like home to you."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2. OBJECTIVES (1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bullet list of today's goals]
"Today you will learn four things: one — the parts of the CorelDRAW workspace; two — the...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3. DEMO — THE INTERFACE (8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blank document, cursor moves to each area as named]
"Open CorelDRAW.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At the very top is the menu bar — File, Edit, View, and so on.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Right below it is the property bar — and this is important — this bar changes.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Watch: I click the Pick Tool, it shows selection options.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 click the Text tool, it shows font options.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On the left is the toolbox — your drawing tools.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4. DEMO — NEW DOCUMENT SETTINGS (8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Ctrl+N, New Document dialog]
"Now the most important professional habit: correct document setup.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Here I choose the size — A4 for a flyer.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Now the big decision: color mode.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RGB is for screens — social media, websites.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CMYK is for print — flyers, cards, anything a print shop will print.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This flyer is for print, so I choose CMYK.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5. EXAMPLE — SAVE AND TEMPLATE (4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Ctrl+S, Save As Template]
"I press Control S and save as a CDR file — that is CorelDRAW's own format, it keeps everything...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And if I make social posts again and again, I go to File, Save As Template.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Next time I start a new document, my template is waiting — same size, same settings, zero setup time."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6. MISTAKES (3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78308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96596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[ON SCREEN: quick examples]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</a:p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"Three mistakes beginners always make.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3192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3192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11480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One: designing a print job in RGB — the colors will shift at the print shop.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6. MISTAKES (3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78308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96596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Two: forgetting to save — press Control S often.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3192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3192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11480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Three: ignoring the property bar — half the tool's power is hiding right there."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7. PRACTICE + RECAP / HOMEWORK (2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homework slide]
"Your practice today: create three documents — a print business card in CMYK, a YouTube thumbnail in RGB, and...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Your assignment: build a starter kit for an imaginary bakery, 'Golden Crust Bakery', with a flyer, a Facebook post, a logo square, and one...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Full details are in your Daily Assignment file.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Tomorrow, Day 9, we finally draw: the Pick Tool and shape tools.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